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82" r:id="rId4"/>
    <p:sldId id="283" r:id="rId5"/>
    <p:sldId id="284" r:id="rId6"/>
    <p:sldId id="285" r:id="rId7"/>
    <p:sldId id="281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65" r:id="rId19"/>
    <p:sldId id="264" r:id="rId20"/>
    <p:sldId id="259" r:id="rId21"/>
    <p:sldId id="260" r:id="rId22"/>
    <p:sldId id="261" r:id="rId23"/>
    <p:sldId id="262" r:id="rId24"/>
    <p:sldId id="263" r:id="rId25"/>
    <p:sldId id="266" r:id="rId26"/>
    <p:sldId id="267" r:id="rId27"/>
    <p:sldId id="268" r:id="rId28"/>
    <p:sldId id="269" r:id="rId29"/>
    <p:sldId id="275" r:id="rId30"/>
    <p:sldId id="276" r:id="rId31"/>
    <p:sldId id="270" r:id="rId32"/>
    <p:sldId id="271" r:id="rId33"/>
    <p:sldId id="277" r:id="rId34"/>
    <p:sldId id="278" r:id="rId35"/>
    <p:sldId id="279" r:id="rId36"/>
    <p:sldId id="272" r:id="rId37"/>
    <p:sldId id="273" r:id="rId38"/>
    <p:sldId id="274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B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2:12:17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0,'1402'0'0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9-30T12:12:20.4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55,'684'0,"-649"-2,58-9,23-3,25 1,15-1,40 15,-185-1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2:12:22.9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 0,'1428'0'0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860C-FD6D-250C-BF94-32AC3C763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F7046-7D03-4A51-FE5B-FB8B9EBFA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EC186-2102-85B4-FE5C-5EFD871B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F1C3C-F967-F84B-5AEE-3BF15E3B7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4496C-02C9-3FA4-C41A-6A4AAD4F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7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C1FF1-919D-56EB-1C78-A7A5B3CC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CB32B-2CD6-34FD-3F50-E08A96AF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1B827-C618-E55C-EE83-8CD95EF5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DA6CC-16C3-2EA8-8EB0-FEB7DCB7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FBD3-0DBE-28B0-33CD-1D32A5A5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2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9D7254-D75E-06A1-A704-7A078ECB6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2982F-52DA-2B3E-A585-B0A11040D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788F-9613-364B-39F5-6C1275E9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14555-748A-2888-040D-9FD8B5BB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E7B2F-0918-278E-2C6E-F7C95AA9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40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CBC20-486B-3660-1D5F-6A42BCAF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76BA6-2C65-2460-1944-666D0650A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8A9DC-1831-327C-5426-A0750BD44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EF3FC-BD91-9B05-2080-49632E46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48C2-5D26-3F08-BE08-C46409AEA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7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16DB-4F92-6859-F46E-6BF03271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41E38-4156-78BB-F662-9A7A1BE98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FF7B4-FB8E-B6A9-A2DD-CC325B50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DB806-EDB2-45A0-BD17-10A16C41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FF5F7-875C-10FE-FEA7-FBDBD5CF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2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1427-42C2-12C8-43D9-14C5E8FBE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D1482-F7E8-897A-A026-F4EEB6930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10F5D-86CA-DD47-E021-CB4B49D95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2BD75-967B-EE9F-E9A2-ABEE8F190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7CCAA-09DC-71E5-31D9-AE13AAA19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9EBEE-4D08-D9A2-2555-92A77C7D8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08EB-5AAD-8FC3-20D7-5A5DB5A44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DB207-59B9-7D83-7716-BB13AD1AB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B6A1B-774E-67EB-974A-F7A5C40B1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10051-05D1-2F98-5786-F2FA5F9AC4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8A85B-1B8A-4C90-73F2-C23CD5E67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EF685A-C51E-8F62-302B-925403B4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17746A-C72F-E46D-C6AC-BDC58137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05213-3EB8-5201-6CB6-02A94739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4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5B90-BBE2-23AB-BC38-F62AE7A1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89C95-749F-3989-394D-0F223F2C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14158-7636-1A5B-22B9-C1BD1956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FD18B-EFAC-A0AC-47FD-32214B9E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98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D85CA-E987-88AE-DD58-0E4C5267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07B479-CEA7-7B16-523E-8B450110F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582A1-7B8B-E1DA-0141-AD53DAD9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9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C6C9-5923-B4E1-5971-5EAAB9D0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86760-7DAF-A5B4-4677-CBD204FC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B0D40-7CA2-D05C-3754-FF9A7BC1F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48CF1-ADDD-43A3-51FA-571BE9CF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D14A3-FEA2-FABA-6A2E-9F85BFA7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9E728-1C6C-306C-79A5-0020AD9C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0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B3701-5A72-7CC7-F879-87C73BE8F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1434D-7248-C7FF-0B2D-32E9464DB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35B5D-9201-4009-EE9D-A12C2F49A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FA13F-6994-EFE5-61CC-B0B79CF5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F8458-410A-7B6E-15FE-EB234E17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B90C2-03DB-F7E6-CF52-A2A274A45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1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DF6A0-B9C2-642F-E27C-7C82B2A9F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897E6-DEFF-88C3-A035-3A693C186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9B827-6825-5647-E5FC-28F443998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274AB-74FF-4443-AE4A-0A7C25E4010C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F599E-82FE-EB23-057C-9AAE44173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DF703-0507-A48B-2481-32DA64A37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74E9E-56E8-4961-B08C-0CD0EE588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656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1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6F8C-D668-9EDD-7148-7B4ACEB2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014E4-6CE3-E87F-9CA9-5D047D0B9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AA365-A71A-B535-A260-8FB46275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568"/>
            <a:ext cx="12192001" cy="71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3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C2066-055A-6802-3610-3FE42842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10E81-7D70-9255-E3AC-BE0F70752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28803-B074-FE0C-D2E4-FC9844F2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02"/>
          <a:stretch>
            <a:fillRect/>
          </a:stretch>
        </p:blipFill>
        <p:spPr>
          <a:xfrm>
            <a:off x="0" y="476250"/>
            <a:ext cx="12192000" cy="63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4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E074-C7BB-FA95-2E3D-6CFC056E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24E57-7DF1-C205-21D2-780C737D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E0454-F811-EBF6-E2F0-2A1AB07B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05"/>
          <a:stretch>
            <a:fillRect/>
          </a:stretch>
        </p:blipFill>
        <p:spPr>
          <a:xfrm>
            <a:off x="0" y="495300"/>
            <a:ext cx="12192000" cy="63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73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D5B5-2576-AC8F-B899-5EA99316D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7B84-18E7-C02E-673B-E25E3F45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51AB2-02FD-9408-FD84-DCE111DCAC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66"/>
          <a:stretch>
            <a:fillRect/>
          </a:stretch>
        </p:blipFill>
        <p:spPr>
          <a:xfrm>
            <a:off x="0" y="485774"/>
            <a:ext cx="12192000" cy="63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24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F4BF-7BFF-0123-F648-9BB90BF8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B5F59-94F2-00CF-9F3D-70C7DB498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94457-C95C-ABA7-FE45-D7E4CE69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05"/>
          <a:stretch>
            <a:fillRect/>
          </a:stretch>
        </p:blipFill>
        <p:spPr>
          <a:xfrm>
            <a:off x="0" y="495300"/>
            <a:ext cx="12192000" cy="63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8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8F3F-DB05-E947-5041-EDE1820E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29E72-DFF5-7642-A125-5F6CAEB6F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BBC45-991A-DA16-C4E2-43633A606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44"/>
          <a:stretch>
            <a:fillRect/>
          </a:stretch>
        </p:blipFill>
        <p:spPr>
          <a:xfrm>
            <a:off x="0" y="504825"/>
            <a:ext cx="12192000" cy="635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7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CEAA-B29E-1B91-4B05-22A7003B8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5A3FF-2C17-E431-575F-B73E0079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8C6A0-3C37-2BFF-6303-3FEF7826C4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22"/>
          <a:stretch>
            <a:fillRect/>
          </a:stretch>
        </p:blipFill>
        <p:spPr>
          <a:xfrm>
            <a:off x="3883" y="495300"/>
            <a:ext cx="12184233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38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C08F-DA63-2BB9-1E9C-AC9D9D99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0B8A6-ABFD-E680-7DDF-8E39A12D2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56ECB-5EF0-E4A7-4B66-1824122A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05"/>
          <a:stretch>
            <a:fillRect/>
          </a:stretch>
        </p:blipFill>
        <p:spPr>
          <a:xfrm>
            <a:off x="0" y="495300"/>
            <a:ext cx="12192000" cy="63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10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0144-62B8-C2C4-1C81-06A78A8C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AE03-F2A0-7F92-F718-64558C70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24177-665E-211D-A14C-FCF17185C0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05"/>
          <a:stretch>
            <a:fillRect/>
          </a:stretch>
        </p:blipFill>
        <p:spPr>
          <a:xfrm>
            <a:off x="0" y="495300"/>
            <a:ext cx="12192000" cy="63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19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E749-EADF-76D6-C913-28B9250B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9446C-964E-507A-02D7-1A214018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58512-708D-8825-54F2-128CCB6D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74"/>
          <a:stretch>
            <a:fillRect/>
          </a:stretch>
        </p:blipFill>
        <p:spPr>
          <a:xfrm>
            <a:off x="0" y="1047750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9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08C0-5DB9-3CD5-8BA9-FA600C25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12B9D-EF38-41F8-39BC-A175A35B8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CA066-9B67-93FF-B60A-E1545C02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74"/>
          <a:stretch>
            <a:fillRect/>
          </a:stretch>
        </p:blipFill>
        <p:spPr>
          <a:xfrm>
            <a:off x="0" y="1047750"/>
            <a:ext cx="12192000" cy="581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BCE13-C2E5-0AE8-C4A8-0C5402C1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8848"/>
            <a:ext cx="603969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6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F0A8-7AF7-FA01-4EBD-B72A3E79B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1FD50-3130-3D4E-BC28-651421B075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07F8E-A345-810A-93E2-7E9D7C62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638"/>
            <a:ext cx="12192000" cy="60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59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5CCB-966A-73E6-EB6D-CE2B1574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E3B6-DF70-2201-7472-1FB2A74F9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9DEB3-B70F-A00A-19CE-281604DC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31"/>
          <a:stretch>
            <a:fillRect/>
          </a:stretch>
        </p:blipFill>
        <p:spPr>
          <a:xfrm>
            <a:off x="0" y="1057274"/>
            <a:ext cx="12192000" cy="5800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C9E53-BF1F-9516-E968-DD526FC69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8848"/>
            <a:ext cx="603969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8784-CF01-28C6-60B2-8C180D1E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07209-40DE-2EE0-0B4D-9CC7D0F14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4AF44-8D1F-9DEA-B5BC-C48F942089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87"/>
          <a:stretch>
            <a:fillRect/>
          </a:stretch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C3834-2B1A-5B34-FA71-478D517F4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8848"/>
            <a:ext cx="603969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3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0C4E-3F68-5AA6-A136-3C243A48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A585A-D0CE-5C6B-C54C-85CCBD0B1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36448-BFA2-A09B-7F53-6C034A99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87"/>
          <a:stretch>
            <a:fillRect/>
          </a:stretch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C16DD0-3203-8DB5-6860-D7F0169A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8848"/>
            <a:ext cx="603969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48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3B784-87E7-587C-E142-884A537E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D51F-9054-238C-55A6-A31B7773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9F2FC-7E39-6675-DF66-8732CD33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17"/>
          <a:stretch>
            <a:fillRect/>
          </a:stretch>
        </p:blipFill>
        <p:spPr>
          <a:xfrm>
            <a:off x="0" y="1038224"/>
            <a:ext cx="12192000" cy="5819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4E430-31B3-3403-5CA0-5AAED5988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8848"/>
            <a:ext cx="603969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50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E3A0-D7F2-D9FC-62DA-8455B2F0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EA77-22BB-7B44-00ED-C678455FF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FBA47-18D2-753A-2246-F21DEB4198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87"/>
          <a:stretch>
            <a:fillRect/>
          </a:stretch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09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8BA4-A308-03F1-EF0A-0070FE2C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0C34D-2449-6256-0886-28961185E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BEEB2-CCB6-C48D-63A5-0EF9737E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87"/>
          <a:stretch>
            <a:fillRect/>
          </a:stretch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36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22D5-2AC6-9253-8A4F-2A5CF54C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5E65-87A7-2479-B67B-762160698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97BA7-030C-6E51-07B1-1A86211B8E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87"/>
          <a:stretch>
            <a:fillRect/>
          </a:stretch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9AB8B-7549-23F5-DAF1-9A5315A78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330" y="1309635"/>
            <a:ext cx="1175673" cy="1031980"/>
          </a:xfrm>
          <a:prstGeom prst="rect">
            <a:avLst/>
          </a:prstGeom>
        </p:spPr>
      </p:pic>
      <p:pic>
        <p:nvPicPr>
          <p:cNvPr id="17" name="20250930-1237-35.4820980">
            <a:hlinkClick r:id="" action="ppaction://media"/>
            <a:extLst>
              <a:ext uri="{FF2B5EF4-FFF2-40B4-BE49-F238E27FC236}">
                <a16:creationId xmlns:a16="http://schemas.microsoft.com/office/drawing/2014/main" id="{CC4FA1A6-08BD-6362-500B-FDBF916726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8901" y="4416602"/>
            <a:ext cx="3634399" cy="2262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A7F3B0-BB21-DA4E-2AB2-F037F78B4932}"/>
              </a:ext>
            </a:extLst>
          </p:cNvPr>
          <p:cNvSpPr/>
          <p:nvPr/>
        </p:nvSpPr>
        <p:spPr>
          <a:xfrm>
            <a:off x="1533525" y="1690688"/>
            <a:ext cx="3695700" cy="16144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2FDE18-B294-D54C-0A75-B860E549C6A2}"/>
              </a:ext>
            </a:extLst>
          </p:cNvPr>
          <p:cNvCxnSpPr/>
          <p:nvPr/>
        </p:nvCxnSpPr>
        <p:spPr>
          <a:xfrm>
            <a:off x="1533525" y="3305175"/>
            <a:ext cx="5995376" cy="33734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E1B3F7-0A23-486A-7087-A11F81C47E00}"/>
              </a:ext>
            </a:extLst>
          </p:cNvPr>
          <p:cNvCxnSpPr>
            <a:cxnSpLocks/>
          </p:cNvCxnSpPr>
          <p:nvPr/>
        </p:nvCxnSpPr>
        <p:spPr>
          <a:xfrm>
            <a:off x="5226538" y="1690688"/>
            <a:ext cx="5995376" cy="27259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9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73D5F-F858-E4CC-8D08-5D9D80AD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D6E4CE-E56B-BF2F-BD81-C3D8345B9B78}"/>
                  </a:ext>
                </a:extLst>
              </p14:cNvPr>
              <p14:cNvContentPartPr/>
              <p14:nvPr/>
            </p14:nvContentPartPr>
            <p14:xfrm>
              <a:off x="2667000" y="1419390"/>
              <a:ext cx="50508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D6E4CE-E56B-BF2F-BD81-C3D8345B9B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3000" y="1311390"/>
                <a:ext cx="612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0D6BB3A-0B6E-CF11-238E-386B96C711AC}"/>
                  </a:ext>
                </a:extLst>
              </p14:cNvPr>
              <p14:cNvContentPartPr/>
              <p14:nvPr/>
            </p14:nvContentPartPr>
            <p14:xfrm>
              <a:off x="2686080" y="1437390"/>
              <a:ext cx="515880" cy="19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0D6BB3A-0B6E-CF11-238E-386B96C711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2080" y="1329750"/>
                <a:ext cx="6235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A5C11F-5559-3B2A-9632-8408A8ED31AD}"/>
                  </a:ext>
                </a:extLst>
              </p14:cNvPr>
              <p14:cNvContentPartPr/>
              <p14:nvPr/>
            </p14:nvContentPartPr>
            <p14:xfrm>
              <a:off x="2667000" y="1495350"/>
              <a:ext cx="5144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A5C11F-5559-3B2A-9632-8408A8ED31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3000" y="1387350"/>
                <a:ext cx="62208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4F6CB4E-400D-1710-6FAD-32B59EE3908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19750" y="2105424"/>
            <a:ext cx="1619247" cy="570703"/>
          </a:xfrm>
          <a:prstGeom prst="curvedConnector3">
            <a:avLst>
              <a:gd name="adj1" fmla="val 100000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B9D90A00-0F2A-68EB-5CE5-B54832A4C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320D3-EBF9-F6CF-3525-61FD147F18A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317"/>
          <a:stretch>
            <a:fillRect/>
          </a:stretch>
        </p:blipFill>
        <p:spPr>
          <a:xfrm>
            <a:off x="0" y="1038224"/>
            <a:ext cx="121920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11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BEEE-B79D-1EA2-AEE1-20EE0137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7343-BCF0-6A28-2AB9-4B7464A03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A3C99E-DB38-8CE0-E23E-B7089D8413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17"/>
          <a:stretch>
            <a:fillRect/>
          </a:stretch>
        </p:blipFill>
        <p:spPr>
          <a:xfrm>
            <a:off x="0" y="1038224"/>
            <a:ext cx="121920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52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D770-A155-007A-2775-81DF628A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9829-04CB-E156-DE80-638A9752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3AC09-BD1A-0246-61CE-38AD927DF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67BD42-0C13-B566-219C-C9BD4C07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74"/>
          <a:stretch>
            <a:fillRect/>
          </a:stretch>
        </p:blipFill>
        <p:spPr>
          <a:xfrm>
            <a:off x="0" y="1047750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9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CBA0-3CA9-B3A2-3F90-275BA536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33E86-970F-7AD5-DC2D-BEBB3FF3E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47FED-E3B5-82D5-5CA7-29DF2801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04"/>
          <a:stretch>
            <a:fillRect/>
          </a:stretch>
        </p:blipFill>
        <p:spPr>
          <a:xfrm>
            <a:off x="0" y="514349"/>
            <a:ext cx="12192000" cy="63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8DD6E-9BB4-AA84-E6F4-F2CC3174D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F965E-1104-232E-9A54-33DD1F5D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0BDD-12AF-D567-B477-8C8B59466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1FDF59-4F94-9549-B750-38B3965D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38"/>
          <a:stretch>
            <a:fillRect/>
          </a:stretch>
        </p:blipFill>
        <p:spPr>
          <a:xfrm>
            <a:off x="0" y="1047750"/>
            <a:ext cx="12200244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70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6D57-6A90-D93D-B5F9-ECDE2F96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7EDD3-BBB6-2DBC-BD4C-D595ED2D6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940E4-8A70-42AE-4B18-C11F3454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31"/>
          <a:stretch>
            <a:fillRect/>
          </a:stretch>
        </p:blipFill>
        <p:spPr>
          <a:xfrm>
            <a:off x="0" y="1057274"/>
            <a:ext cx="121920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12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449F-9F9F-5EA3-AACD-B61DD685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56A5A-01CC-61F4-D6A2-CDF39F3B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A7152-A332-B477-3F26-06720261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31"/>
          <a:stretch>
            <a:fillRect/>
          </a:stretch>
        </p:blipFill>
        <p:spPr>
          <a:xfrm>
            <a:off x="0" y="1057274"/>
            <a:ext cx="121920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36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AF3F0-78D2-9400-0835-B7E7BBD7F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4128A-63C3-B135-DC37-6D98D35F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7D86B-193E-4F31-24A5-D909BC61C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8A86C-ACAC-AD6D-AFD8-4781DEA460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95"/>
          <a:stretch>
            <a:fillRect/>
          </a:stretch>
        </p:blipFill>
        <p:spPr>
          <a:xfrm>
            <a:off x="-8243" y="1057275"/>
            <a:ext cx="12200243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69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3BCF7-7ED8-88D1-4602-7DF19559E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E497-CFD8-820E-3F18-0699C204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9952-D413-9E95-B5BC-5253BEEF3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EBEA96-A15B-6885-8B91-57E4E25E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31"/>
          <a:stretch>
            <a:fillRect/>
          </a:stretch>
        </p:blipFill>
        <p:spPr>
          <a:xfrm>
            <a:off x="0" y="1057275"/>
            <a:ext cx="121920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6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81EAA-F9E1-E929-5D73-A02888636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E94D-CA86-0C21-CB87-E41805ED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3DB07-D148-BB02-824E-501D2860C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81657E-A8A6-DB0A-815E-4FA73597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31"/>
          <a:stretch>
            <a:fillRect/>
          </a:stretch>
        </p:blipFill>
        <p:spPr>
          <a:xfrm>
            <a:off x="0" y="1057275"/>
            <a:ext cx="121920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62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2DA1-6A96-175C-9739-A2939238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2AD09-20B0-ED4E-E8D0-8D7B25A44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961D1-8111-39FE-4188-FF2CEE21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31"/>
          <a:stretch>
            <a:fillRect/>
          </a:stretch>
        </p:blipFill>
        <p:spPr>
          <a:xfrm>
            <a:off x="0" y="1057274"/>
            <a:ext cx="121920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12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EEBC-FF39-96F8-C489-F5B50B40E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128B-4736-6ECC-8460-23C22EC9D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F7632-6A74-BCA2-EC35-4967B2D1D0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74"/>
          <a:stretch>
            <a:fillRect/>
          </a:stretch>
        </p:blipFill>
        <p:spPr>
          <a:xfrm>
            <a:off x="0" y="1047750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40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C46E-D4D2-6C6E-25AB-17A8FE55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2EFDB-D310-EDB9-21B7-C94F77253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D4C4F-9102-E07B-A4AB-ACDB7496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74"/>
          <a:stretch>
            <a:fillRect/>
          </a:stretch>
        </p:blipFill>
        <p:spPr>
          <a:xfrm>
            <a:off x="0" y="1047750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25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3E96-5EA0-982F-892B-3AE3EBBC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CD214-233C-925F-01B0-3C2F051C4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D0D1E-333F-6EB5-B2C5-66729C17B8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17"/>
          <a:stretch>
            <a:fillRect/>
          </a:stretch>
        </p:blipFill>
        <p:spPr>
          <a:xfrm>
            <a:off x="0" y="1038224"/>
            <a:ext cx="121920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6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A49D-98F8-7F54-8A22-5F88143C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BF81-4BA6-96BF-5145-8493B323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11963-3396-FEBB-C66B-E9AB5F93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66"/>
          <a:stretch>
            <a:fillRect/>
          </a:stretch>
        </p:blipFill>
        <p:spPr>
          <a:xfrm>
            <a:off x="0" y="485776"/>
            <a:ext cx="12192000" cy="637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84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B7066-128A-ECE0-5983-D5B3726C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8EC4D-9C34-104B-2B5B-03DCD586E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5E0F7-1608-69F7-5BED-91949C2958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66"/>
          <a:stretch>
            <a:fillRect/>
          </a:stretch>
        </p:blipFill>
        <p:spPr>
          <a:xfrm>
            <a:off x="0" y="485774"/>
            <a:ext cx="12192000" cy="63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9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9210-19CA-5C8E-AD0B-AA6AF12C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6CFD6-943E-342C-CA45-3C8E5BC9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08093-E428-95D1-14EE-D7FBD62A58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66"/>
          <a:stretch>
            <a:fillRect/>
          </a:stretch>
        </p:blipFill>
        <p:spPr>
          <a:xfrm>
            <a:off x="0" y="485774"/>
            <a:ext cx="12192000" cy="63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9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6DD9-E53A-4613-FA1D-59986C31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AD61-C417-9285-5ADE-B7BB13697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512AA-15C1-5147-DA74-B759C140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86"/>
          <a:stretch>
            <a:fillRect/>
          </a:stretch>
        </p:blipFill>
        <p:spPr>
          <a:xfrm>
            <a:off x="0" y="495300"/>
            <a:ext cx="12192000" cy="635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6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0E1E-0CB6-E23F-67D7-576D363B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AE837-3C0B-9E75-E0B2-A955ABF42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B3E5C-0565-0D5D-B7FD-0D87DC1F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65"/>
          <a:stretch>
            <a:fillRect/>
          </a:stretch>
        </p:blipFill>
        <p:spPr>
          <a:xfrm>
            <a:off x="0" y="495300"/>
            <a:ext cx="12192000" cy="635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7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0482-E29B-09BA-7C8F-5455F4D10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2825E-237D-E226-ED80-E800BBD4D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7821E-55F9-53D4-1FB7-6FE4C4CD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65"/>
          <a:stretch>
            <a:fillRect/>
          </a:stretch>
        </p:blipFill>
        <p:spPr>
          <a:xfrm>
            <a:off x="0" y="504825"/>
            <a:ext cx="12192000" cy="63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41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0</Words>
  <Application>Microsoft Office PowerPoint</Application>
  <PresentationFormat>Widescreen</PresentationFormat>
  <Paragraphs>0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Ashutosh  Pandey</dc:creator>
  <cp:lastModifiedBy>Ashutosh  Pandey</cp:lastModifiedBy>
  <cp:revision>14</cp:revision>
  <dcterms:created xsi:type="dcterms:W3CDTF">2025-09-30T12:02:38Z</dcterms:created>
  <dcterms:modified xsi:type="dcterms:W3CDTF">2025-10-01T14:43:01Z</dcterms:modified>
</cp:coreProperties>
</file>